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1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9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4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3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3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1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5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8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6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CAD8D-B111-46CA-BDBE-32B5A6D5CD18}" type="datetimeFigureOut">
              <a:rPr lang="en-US" smtClean="0"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6CA5D-430E-4447-B4A8-9705D1F9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1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95425"/>
            <a:ext cx="2784859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62400" y="2057400"/>
            <a:ext cx="22860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0" y="2895600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options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305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Our current external property page attempts to entice new members mostly with content and only a little with options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0548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2054469"/>
            <a:ext cx="22860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71800" y="2892669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options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7772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The proposed design radically shifts this ratio. It is designed to get them clicking and keep them </a:t>
            </a:r>
            <a:r>
              <a:rPr lang="en-US" sz="2600" dirty="0" smtClean="0"/>
              <a:t>clicking ...</a:t>
            </a:r>
            <a:endParaRPr lang="en-US" sz="2600" dirty="0"/>
          </a:p>
        </p:txBody>
      </p:sp>
      <p:sp>
        <p:nvSpPr>
          <p:cNvPr id="7" name="Rectangle 6"/>
          <p:cNvSpPr/>
          <p:nvPr/>
        </p:nvSpPr>
        <p:spPr>
          <a:xfrm>
            <a:off x="5249008" y="2054469"/>
            <a:ext cx="22860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249008" y="3276600"/>
            <a:ext cx="2286000" cy="28926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options</a:t>
            </a:r>
            <a:endParaRPr lang="en-US" sz="1200" dirty="0"/>
          </a:p>
        </p:txBody>
      </p:sp>
      <p:sp>
        <p:nvSpPr>
          <p:cNvPr id="2" name="Right Arrow 1"/>
          <p:cNvSpPr/>
          <p:nvPr/>
        </p:nvSpPr>
        <p:spPr>
          <a:xfrm>
            <a:off x="4114800" y="3276600"/>
            <a:ext cx="762000" cy="16002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2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810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content on our current external property page enables the user to do seven basic things: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179731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Understand the property’s physical location (red)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See what the property looks like (aqua)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7030A0"/>
                </a:solidFill>
              </a:rPr>
              <a:t>Understand and price the property’s offerings (purple)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B050"/>
                </a:solidFill>
              </a:rPr>
              <a:t>Read what others are saying about it and understand that they’ll have the opportunity to participate in that discussion (green)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FFC000"/>
                </a:solidFill>
              </a:rPr>
              <a:t>Reach out to the Property’s management company (orange)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To understand that the property can be saved to a keeper (blue)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To become a RentSocial member (black)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2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81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But does so more than once and often disparate places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95425"/>
            <a:ext cx="2784859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10000" y="2057400"/>
            <a:ext cx="2286000" cy="41148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86200" y="4648200"/>
            <a:ext cx="1600200" cy="1371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95800" y="2286000"/>
            <a:ext cx="12192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2286000"/>
            <a:ext cx="609600" cy="533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95800" y="2602522"/>
            <a:ext cx="1447800" cy="21687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26877" y="2971800"/>
            <a:ext cx="1318846" cy="2667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886200" y="4038600"/>
            <a:ext cx="1600200" cy="609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86400" y="3505200"/>
            <a:ext cx="457200" cy="838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026877" y="3257550"/>
            <a:ext cx="1002323" cy="2667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05401" y="3311037"/>
            <a:ext cx="149468" cy="1714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3766772"/>
            <a:ext cx="1600200" cy="2667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95800" y="2469172"/>
            <a:ext cx="609601" cy="1333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6400" y="4343400"/>
            <a:ext cx="457200" cy="1219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105400" y="2472102"/>
            <a:ext cx="838199" cy="637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638800" y="2535847"/>
            <a:ext cx="304798" cy="666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67337" y="2535847"/>
            <a:ext cx="271463" cy="666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07597" y="2538777"/>
            <a:ext cx="261938" cy="637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025412" y="3601036"/>
            <a:ext cx="1003788" cy="666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95800" y="2752725"/>
            <a:ext cx="1447798" cy="666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72200" y="2057400"/>
            <a:ext cx="2667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Understand the property’s physical location (red)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F0"/>
                </a:solidFill>
              </a:rPr>
              <a:t>See what the property looks like (aqua)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7030A0"/>
                </a:solidFill>
              </a:rPr>
              <a:t>Understand and price the property’s offerings (purple)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50"/>
                </a:solidFill>
              </a:rPr>
              <a:t>Read what others are saying about it and understand that they’ll have the opportunity to participate in that discussion (green)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C000"/>
                </a:solidFill>
              </a:rPr>
              <a:t>Reach out to the Property’s management company (orange)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70C0"/>
                </a:solidFill>
              </a:rPr>
              <a:t>To understand that the property can be saved to a keeper (blue)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To become a RentSocial member (black)</a:t>
            </a:r>
          </a:p>
          <a:p>
            <a:endParaRPr lang="en-US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3647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0" y="381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if we raised these subjects only once and/or in the same proximity?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57400" y="1295400"/>
            <a:ext cx="2286000" cy="41148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24400" y="1295400"/>
            <a:ext cx="2667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Understand the property’s physical location (red)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F0"/>
                </a:solidFill>
              </a:rPr>
              <a:t>See what the property looks like (aqua)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7030A0"/>
                </a:solidFill>
              </a:rPr>
              <a:t>Understand and price the property’s offerings (purple)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50"/>
                </a:solidFill>
              </a:rPr>
              <a:t>Read what others are saying about it and understand that they’ll have the opportunity to participate in that discussion (green)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C000"/>
                </a:solidFill>
              </a:rPr>
              <a:t>Reach out to the Property’s management company (orange)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70C0"/>
                </a:solidFill>
              </a:rPr>
              <a:t>To understand that the property can be saved to a keeper (blue)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To become a RentSocial member (black)</a:t>
            </a:r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819400" y="1524000"/>
            <a:ext cx="1066800" cy="6667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2660" y="1485899"/>
            <a:ext cx="510540" cy="4953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9400" y="1652587"/>
            <a:ext cx="1066800" cy="666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9400" y="1714498"/>
            <a:ext cx="1066800" cy="11430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19400" y="1804987"/>
            <a:ext cx="1066800" cy="666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19400" y="1871662"/>
            <a:ext cx="304800" cy="666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24200" y="1871662"/>
            <a:ext cx="304800" cy="666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29000" y="1871661"/>
            <a:ext cx="457200" cy="666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19537" y="1714499"/>
            <a:ext cx="195263" cy="12382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19537" y="1604960"/>
            <a:ext cx="195263" cy="12382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32660" y="1485899"/>
            <a:ext cx="358140" cy="49530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38375" y="1485899"/>
            <a:ext cx="173355" cy="49530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1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327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Gloor</dc:creator>
  <cp:lastModifiedBy>Erik</cp:lastModifiedBy>
  <cp:revision>10</cp:revision>
  <dcterms:created xsi:type="dcterms:W3CDTF">2012-10-31T15:49:55Z</dcterms:created>
  <dcterms:modified xsi:type="dcterms:W3CDTF">2014-08-01T22:27:36Z</dcterms:modified>
</cp:coreProperties>
</file>