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0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9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3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17399-86B0-43FC-802D-D0A413847842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790A-C0C2-4988-BAA8-6CDE3142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4" y="1981200"/>
            <a:ext cx="7937946" cy="24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Solution: Unified UI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Solution: Unified UI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Solution: Unified UI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0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Solution: Unified UI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0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2476954" y="2057400"/>
            <a:ext cx="4164454" cy="2511751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YES!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54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Compare: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24" y="1747740"/>
            <a:ext cx="3963476" cy="3129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7740"/>
            <a:ext cx="3963476" cy="3129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2206" y="5322332"/>
            <a:ext cx="487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/>
              <a:t>Marketing Center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1067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Compare: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24" y="1747740"/>
            <a:ext cx="3963476" cy="3129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7740"/>
            <a:ext cx="3963476" cy="3129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2206" y="5322332"/>
            <a:ext cx="487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/>
              <a:t>Lead2Lease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7827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Compare: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24" y="1747740"/>
            <a:ext cx="3963476" cy="3129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7740"/>
            <a:ext cx="3963476" cy="3129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22332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/>
              <a:t>LeaseStar</a:t>
            </a:r>
            <a:r>
              <a:rPr lang="en-US" sz="3300" dirty="0" smtClean="0"/>
              <a:t> Social (formerly </a:t>
            </a:r>
            <a:r>
              <a:rPr lang="en-US" sz="3300" dirty="0" err="1" smtClean="0"/>
              <a:t>RentMineOnline</a:t>
            </a:r>
            <a:r>
              <a:rPr lang="en-US" sz="3300" dirty="0" smtClean="0"/>
              <a:t>)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292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Unified Top-Level </a:t>
            </a:r>
            <a:r>
              <a:rPr lang="en-US" sz="6600" b="1" dirty="0" err="1" smtClean="0"/>
              <a:t>Nav</a:t>
            </a:r>
            <a:r>
              <a:rPr lang="en-US" sz="6600" b="1" dirty="0" smtClean="0"/>
              <a:t>: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" y="1781836"/>
            <a:ext cx="8733802" cy="32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Integrated and Universal Property Selection: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0" y="1781836"/>
            <a:ext cx="8733799" cy="3294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819400"/>
            <a:ext cx="161925" cy="209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9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2" y="554915"/>
            <a:ext cx="7281016" cy="5748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23622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is just the beginning!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3348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LeaseStar</a:t>
            </a:r>
            <a:r>
              <a:rPr lang="en-US" b="1" dirty="0" smtClean="0"/>
              <a:t> Suite of Products: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3379"/>
            <a:ext cx="8534400" cy="47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-Res Stock Photography: Group of business people jumping in air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41" y="1410056"/>
            <a:ext cx="6389144" cy="47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Problem: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Problem: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2576557"/>
            <a:ext cx="2362200" cy="1095286"/>
          </a:xfrm>
          <a:prstGeom prst="wedgeRoundRectCallout">
            <a:avLst>
              <a:gd name="adj1" fmla="val 80824"/>
              <a:gd name="adj2" fmla="val 137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apps don’t look like a “suite”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Problem: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2576557"/>
            <a:ext cx="2362200" cy="1095286"/>
          </a:xfrm>
          <a:prstGeom prst="wedgeRoundRectCallout">
            <a:avLst>
              <a:gd name="adj1" fmla="val 76845"/>
              <a:gd name="adj2" fmla="val 132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apps don’t look like a “suite”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735508" y="1371600"/>
            <a:ext cx="1845892" cy="1095286"/>
          </a:xfrm>
          <a:prstGeom prst="wedgeRoundRectCallout">
            <a:avLst>
              <a:gd name="adj1" fmla="val 69068"/>
              <a:gd name="adj2" fmla="val 234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 don’t go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Problem: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2576557"/>
            <a:ext cx="2362200" cy="1095286"/>
          </a:xfrm>
          <a:prstGeom prst="wedgeRoundRectCallout">
            <a:avLst>
              <a:gd name="adj1" fmla="val 76845"/>
              <a:gd name="adj2" fmla="val 132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apps don’t look like a “suite”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735508" y="1371600"/>
            <a:ext cx="1845892" cy="1095286"/>
          </a:xfrm>
          <a:prstGeom prst="wedgeRoundRectCallout">
            <a:avLst>
              <a:gd name="adj1" fmla="val 69068"/>
              <a:gd name="adj2" fmla="val 234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 don’t go together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768695" y="1350236"/>
            <a:ext cx="1845892" cy="1095286"/>
          </a:xfrm>
          <a:prstGeom prst="wedgeRoundRectCallout">
            <a:avLst>
              <a:gd name="adj1" fmla="val -10099"/>
              <a:gd name="adj2" fmla="val 2319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 look like three separate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Problem: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2576557"/>
            <a:ext cx="2362200" cy="1095286"/>
          </a:xfrm>
          <a:prstGeom prst="wedgeRoundRectCallout">
            <a:avLst>
              <a:gd name="adj1" fmla="val 76845"/>
              <a:gd name="adj2" fmla="val 132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apps don’t look like a “suite”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735508" y="1371600"/>
            <a:ext cx="1845892" cy="1095286"/>
          </a:xfrm>
          <a:prstGeom prst="wedgeRoundRectCallout">
            <a:avLst>
              <a:gd name="adj1" fmla="val 69068"/>
              <a:gd name="adj2" fmla="val 234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 don’t go together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768695" y="1350236"/>
            <a:ext cx="1845892" cy="1095286"/>
          </a:xfrm>
          <a:prstGeom prst="wedgeRoundRectCallout">
            <a:avLst>
              <a:gd name="adj1" fmla="val -10099"/>
              <a:gd name="adj2" fmla="val 2319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 look like three separate products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697908" y="2133600"/>
            <a:ext cx="1845892" cy="990600"/>
          </a:xfrm>
          <a:prstGeom prst="wedgeRoundRectCallout">
            <a:avLst>
              <a:gd name="adj1" fmla="val -79544"/>
              <a:gd name="adj2" fmla="val 185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is a weak brand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Problem: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2576557"/>
            <a:ext cx="2362200" cy="1095286"/>
          </a:xfrm>
          <a:prstGeom prst="wedgeRoundRectCallout">
            <a:avLst>
              <a:gd name="adj1" fmla="val 76845"/>
              <a:gd name="adj2" fmla="val 132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apps don’t look like a “suite”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735508" y="1371600"/>
            <a:ext cx="1845892" cy="1095286"/>
          </a:xfrm>
          <a:prstGeom prst="wedgeRoundRectCallout">
            <a:avLst>
              <a:gd name="adj1" fmla="val 69068"/>
              <a:gd name="adj2" fmla="val 234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 don’t go together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768695" y="1350236"/>
            <a:ext cx="1845892" cy="1095286"/>
          </a:xfrm>
          <a:prstGeom prst="wedgeRoundRectCallout">
            <a:avLst>
              <a:gd name="adj1" fmla="val -10099"/>
              <a:gd name="adj2" fmla="val 2319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 look like three separate products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697908" y="2133600"/>
            <a:ext cx="1845892" cy="990600"/>
          </a:xfrm>
          <a:prstGeom prst="wedgeRoundRectCallout">
            <a:avLst>
              <a:gd name="adj1" fmla="val -79544"/>
              <a:gd name="adj2" fmla="val 185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is a weak brand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699191" y="3314344"/>
            <a:ext cx="2140009" cy="952856"/>
          </a:xfrm>
          <a:prstGeom prst="wedgeRoundRectCallout">
            <a:avLst>
              <a:gd name="adj1" fmla="val -97320"/>
              <a:gd name="adj2" fmla="val 780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would we invest further in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4015098"/>
            <a:ext cx="2538102" cy="25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Solution: Unified UI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" y="1752600"/>
            <a:ext cx="2470511" cy="195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6" y="1752600"/>
            <a:ext cx="2470510" cy="195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6" y="1752600"/>
            <a:ext cx="2470511" cy="195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5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26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Lead2Lease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3325" y="3703004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LeaseStar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7721" y="6239636"/>
            <a:ext cx="24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239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The LeaseStar Suite of Products:</vt:lpstr>
      <vt:lpstr>Problem:</vt:lpstr>
      <vt:lpstr>Problem:</vt:lpstr>
      <vt:lpstr>Problem:</vt:lpstr>
      <vt:lpstr>Problem:</vt:lpstr>
      <vt:lpstr>Problem:</vt:lpstr>
      <vt:lpstr>Problem:</vt:lpstr>
      <vt:lpstr>Solution: Unified UI</vt:lpstr>
      <vt:lpstr>Solution: Unified UI</vt:lpstr>
      <vt:lpstr>Solution: Unified UI</vt:lpstr>
      <vt:lpstr>Solution: Unified UI</vt:lpstr>
      <vt:lpstr>Solution: Unified UI</vt:lpstr>
      <vt:lpstr>Compare:</vt:lpstr>
      <vt:lpstr>Compare:</vt:lpstr>
      <vt:lpstr>Compare:</vt:lpstr>
      <vt:lpstr>Unified Top-Level Nav:</vt:lpstr>
      <vt:lpstr>Integrated and Universal Property Selection:</vt:lpstr>
      <vt:lpstr>PowerPoint Presentation</vt:lpstr>
      <vt:lpstr>PowerPoint Presentation</vt:lpstr>
      <vt:lpstr>PowerPoint Presentation</vt:lpstr>
    </vt:vector>
  </TitlesOfParts>
  <Company>RealPage,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Gloor</dc:creator>
  <cp:lastModifiedBy>Erik</cp:lastModifiedBy>
  <cp:revision>8</cp:revision>
  <dcterms:created xsi:type="dcterms:W3CDTF">2013-06-25T16:09:54Z</dcterms:created>
  <dcterms:modified xsi:type="dcterms:W3CDTF">2014-08-12T16:30:17Z</dcterms:modified>
</cp:coreProperties>
</file>